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1" r:id="rId2"/>
    <p:sldId id="292" r:id="rId3"/>
    <p:sldId id="289" r:id="rId4"/>
    <p:sldId id="329" r:id="rId5"/>
    <p:sldId id="319" r:id="rId6"/>
    <p:sldId id="272" r:id="rId7"/>
    <p:sldId id="338" r:id="rId8"/>
    <p:sldId id="279" r:id="rId9"/>
    <p:sldId id="259" r:id="rId10"/>
    <p:sldId id="345" r:id="rId11"/>
    <p:sldId id="344" r:id="rId12"/>
    <p:sldId id="348" r:id="rId13"/>
    <p:sldId id="343" r:id="rId14"/>
    <p:sldId id="293" r:id="rId15"/>
    <p:sldId id="347" r:id="rId16"/>
    <p:sldId id="284" r:id="rId17"/>
    <p:sldId id="269" r:id="rId18"/>
    <p:sldId id="276" r:id="rId19"/>
    <p:sldId id="270" r:id="rId20"/>
    <p:sldId id="282" r:id="rId21"/>
    <p:sldId id="349" r:id="rId22"/>
    <p:sldId id="294" r:id="rId23"/>
    <p:sldId id="273" r:id="rId24"/>
    <p:sldId id="328" r:id="rId25"/>
    <p:sldId id="324" r:id="rId26"/>
    <p:sldId id="268" r:id="rId27"/>
    <p:sldId id="325" r:id="rId28"/>
    <p:sldId id="326" r:id="rId29"/>
    <p:sldId id="295" r:id="rId30"/>
    <p:sldId id="339" r:id="rId31"/>
    <p:sldId id="298" r:id="rId32"/>
    <p:sldId id="350" r:id="rId33"/>
    <p:sldId id="278" r:id="rId34"/>
    <p:sldId id="277" r:id="rId35"/>
    <p:sldId id="342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171" autoAdjust="0"/>
  </p:normalViewPr>
  <p:slideViewPr>
    <p:cSldViewPr>
      <p:cViewPr varScale="1">
        <p:scale>
          <a:sx n="68" d="100"/>
          <a:sy n="68" d="100"/>
        </p:scale>
        <p:origin x="-14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gif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odelki-doma.ru/handmade/iz-bisera/tsvetushhie-serdtsa-iz-bisera-delaem-originalnoe-denezhnoe-derevo-svoimi-rukami" TargetMode="Externa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900igr.net/up/datai/261609/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7"/>
            <a:ext cx="9144000" cy="6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Педагогическое мастерство педагогов при организации работы по нравственно – патриотическому воспитанию»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0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261609/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7"/>
            <a:ext cx="9144000" cy="6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xn--80adkjcivdechpi0o.xn--1-jtbougdk6el.xn--p1ai/web/upload/cke/6d3064abda5ef10f96dd77d473e6414b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5"/>
          <a:stretch/>
        </p:blipFill>
        <p:spPr bwMode="auto">
          <a:xfrm>
            <a:off x="1144353" y="548680"/>
            <a:ext cx="6838169" cy="426431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static6.depositphotos.com/1000265/622/v/950/depositphotos_6220607-stock-illustration-frame-in-the-russian-style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05503" y="-1416643"/>
            <a:ext cx="5184577" cy="806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516947" y="5013176"/>
            <a:ext cx="3600400" cy="14401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Русская </a:t>
            </a:r>
            <a:r>
              <a:rPr lang="ru-RU" sz="2400" b="1" dirty="0">
                <a:solidFill>
                  <a:srgbClr val="FF0000"/>
                </a:solidFill>
              </a:rPr>
              <a:t>красавица, 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Как же хороша! 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Счастьем улыбается 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У тебя душа. 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/>
            </a:r>
            <a:br>
              <a:rPr lang="ru-RU" sz="2400" b="1" dirty="0">
                <a:solidFill>
                  <a:srgbClr val="FF0000"/>
                </a:solidFill>
              </a:rPr>
            </a:b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3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261609/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7"/>
            <a:ext cx="9144000" cy="6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5436096" y="548680"/>
            <a:ext cx="2952328" cy="194421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День здоровья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E:\Новая папка (13)\IMG_0120-768x57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5" r="24768" b="3848"/>
          <a:stretch/>
        </p:blipFill>
        <p:spPr bwMode="auto">
          <a:xfrm>
            <a:off x="0" y="0"/>
            <a:ext cx="5178124" cy="382445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Новая папка (13)\IMG_0132-768x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47583"/>
            <a:ext cx="5213889" cy="391041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17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261609/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7"/>
            <a:ext cx="9144000" cy="6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467544" y="4293096"/>
            <a:ext cx="2952328" cy="194421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День здоровья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4" descr="C:\Users\ppc\Desktop\айфон\IMG_08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1" t="8455" r="34698" b="19248"/>
          <a:stretch/>
        </p:blipFill>
        <p:spPr bwMode="auto">
          <a:xfrm rot="5400000">
            <a:off x="187302" y="-168009"/>
            <a:ext cx="4115514" cy="450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ppc\Desktop\айфон\IMG_079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9" t="5083" r="36818" b="11919"/>
          <a:stretch/>
        </p:blipFill>
        <p:spPr bwMode="auto">
          <a:xfrm rot="5400000">
            <a:off x="4643789" y="2402028"/>
            <a:ext cx="3664104" cy="524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ppc\Desktop\айфон\IMG_08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9" t="11868" r="40844" b="20568"/>
          <a:stretch/>
        </p:blipFill>
        <p:spPr bwMode="auto">
          <a:xfrm rot="5400000">
            <a:off x="4954962" y="-298943"/>
            <a:ext cx="3411402" cy="388929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7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261609/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02" y="-6098"/>
            <a:ext cx="9179202" cy="6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ppc\Desktop\фото\DSCN16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5" b="11434"/>
          <a:stretch/>
        </p:blipFill>
        <p:spPr bwMode="auto">
          <a:xfrm>
            <a:off x="683568" y="260648"/>
            <a:ext cx="7448961" cy="421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115616" y="4701868"/>
            <a:ext cx="6336704" cy="136815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Утекает детство, как </a:t>
            </a:r>
            <a:r>
              <a:rPr lang="ru-RU" b="1" dirty="0" smtClean="0">
                <a:solidFill>
                  <a:srgbClr val="FF0000"/>
                </a:solidFill>
              </a:rPr>
              <a:t>вода, утекает </a:t>
            </a:r>
            <a:r>
              <a:rPr lang="ru-RU" b="1" dirty="0">
                <a:solidFill>
                  <a:srgbClr val="FF0000"/>
                </a:solidFill>
              </a:rPr>
              <a:t>детство, но </a:t>
            </a:r>
            <a:r>
              <a:rPr lang="ru-RU" b="1" dirty="0" smtClean="0">
                <a:solidFill>
                  <a:srgbClr val="FF0000"/>
                </a:solidFill>
              </a:rPr>
              <a:t>в наследство</a:t>
            </a:r>
            <a:endParaRPr lang="ru-RU" b="1" dirty="0">
              <a:solidFill>
                <a:srgbClr val="FF0000"/>
              </a:solidFill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Остаётся людям песня </a:t>
            </a:r>
            <a:r>
              <a:rPr lang="ru-RU" b="1" dirty="0" smtClean="0">
                <a:solidFill>
                  <a:srgbClr val="FF0000"/>
                </a:solidFill>
              </a:rPr>
              <a:t>детства память </a:t>
            </a:r>
            <a:r>
              <a:rPr lang="ru-RU" b="1" dirty="0">
                <a:solidFill>
                  <a:srgbClr val="FF0000"/>
                </a:solidFill>
              </a:rPr>
              <a:t>остаётся навсегда.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То, что утекает, не </a:t>
            </a:r>
            <a:r>
              <a:rPr lang="ru-RU" b="1" dirty="0" smtClean="0">
                <a:solidFill>
                  <a:srgbClr val="FF0000"/>
                </a:solidFill>
              </a:rPr>
              <a:t>вернётся, от </a:t>
            </a:r>
            <a:r>
              <a:rPr lang="ru-RU" b="1" dirty="0">
                <a:solidFill>
                  <a:srgbClr val="FF0000"/>
                </a:solidFill>
              </a:rPr>
              <a:t>него лишь подвиг остаётся,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Память остаётся на века.</a:t>
            </a:r>
          </a:p>
        </p:txBody>
      </p:sp>
    </p:spTree>
    <p:extLst>
      <p:ext uri="{BB962C8B-B14F-4D97-AF65-F5344CB8AC3E}">
        <p14:creationId xmlns:p14="http://schemas.microsoft.com/office/powerpoint/2010/main" val="121353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261609/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7"/>
            <a:ext cx="9144000" cy="6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884230" y="980728"/>
            <a:ext cx="4259770" cy="12631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2 Блок «Мир культуры»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http://xn--80adkjcivdechpi0o.xn--1-jtbougdk6el.xn--p1ai/web/upload/cke/58f49147732ecb3524de865c4182668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3174"/>
            <a:ext cx="4572000" cy="342899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tatic6.depositphotos.com/1000265/622/v/950/depositphotos_6220607-stock-illustration-frame-in-the-russian-style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4855" y="387959"/>
            <a:ext cx="3744416" cy="521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ppc\Desktop\фото\DSCN58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490" y="3130733"/>
            <a:ext cx="4922320" cy="369174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http://polistudio.ru/d/45-60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525" y="2996951"/>
            <a:ext cx="5325003" cy="396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37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261609/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7"/>
            <a:ext cx="9144000" cy="6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571822" y="4005064"/>
            <a:ext cx="4364244" cy="258923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Скажу я вам, в музее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Всегда бывать я рад!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Открывши рот, глазею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На каждый экспонат.</a:t>
            </a:r>
          </a:p>
        </p:txBody>
      </p:sp>
      <p:pic>
        <p:nvPicPr>
          <p:cNvPr id="1030" name="Picture 6" descr="https://agronom.guru/wp-content/uploads/2018/03/1-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17638"/>
            <a:ext cx="3741091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ppc\Desktop\фото\DSCN17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346" y="13289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pc\Desktop\фото\DSCN17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6" y="3573016"/>
            <a:ext cx="4201240" cy="315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81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261609/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85" y="-21851"/>
            <a:ext cx="9144000" cy="6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s://pp.userapi.com/c852016/v852016295/3bc9d/ab6jYJNi-n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" t="789" r="-592" b="20247"/>
          <a:stretch/>
        </p:blipFill>
        <p:spPr bwMode="auto">
          <a:xfrm>
            <a:off x="1259632" y="332656"/>
            <a:ext cx="6077324" cy="479884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http://polistudio.ru/d/45-60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6984776" cy="494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339752" y="5131505"/>
            <a:ext cx="3528392" cy="151216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b="1" dirty="0" err="1" smtClean="0">
                <a:solidFill>
                  <a:srgbClr val="FF0000"/>
                </a:solidFill>
              </a:rPr>
              <a:t>Осенины</a:t>
            </a:r>
            <a:r>
              <a:rPr lang="ru-RU" b="1" dirty="0">
                <a:solidFill>
                  <a:srgbClr val="FF0000"/>
                </a:solidFill>
              </a:rPr>
              <a:t>, </a:t>
            </a:r>
            <a:r>
              <a:rPr lang="ru-RU" b="1" dirty="0" err="1">
                <a:solidFill>
                  <a:srgbClr val="FF0000"/>
                </a:solidFill>
              </a:rPr>
              <a:t>осенины</a:t>
            </a:r>
            <a:r>
              <a:rPr lang="ru-RU" b="1" dirty="0">
                <a:solidFill>
                  <a:srgbClr val="FF0000"/>
                </a:solidFill>
              </a:rPr>
              <a:t>.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Клин курлычет журавлиный.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В поле чисто - хоть пляши.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err="1">
                <a:solidFill>
                  <a:srgbClr val="FF0000"/>
                </a:solidFill>
              </a:rPr>
              <a:t>Осенины</a:t>
            </a:r>
            <a:r>
              <a:rPr lang="ru-RU" b="1" dirty="0">
                <a:solidFill>
                  <a:srgbClr val="FF0000"/>
                </a:solidFill>
              </a:rPr>
              <a:t>, </a:t>
            </a:r>
            <a:r>
              <a:rPr lang="ru-RU" b="1" dirty="0" err="1">
                <a:solidFill>
                  <a:srgbClr val="FF0000"/>
                </a:solidFill>
              </a:rPr>
              <a:t>осенины</a:t>
            </a:r>
            <a:r>
              <a:rPr lang="ru-RU" b="1" dirty="0">
                <a:solidFill>
                  <a:srgbClr val="FF0000"/>
                </a:solidFill>
              </a:rPr>
              <a:t>,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Светлый праздник для души.</a:t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46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261609/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8" y="-49421"/>
            <a:ext cx="9144000" cy="690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67544" y="838687"/>
            <a:ext cx="3240360" cy="202991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Весна весна </a:t>
            </a:r>
            <a:r>
              <a:rPr lang="ru-RU" b="1" dirty="0">
                <a:solidFill>
                  <a:srgbClr val="FF0000"/>
                </a:solidFill>
              </a:rPr>
              <a:t>красная!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Приди, весна, с радостью, радостью,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С великою милостью: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Со льном высоким,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С корнем глубоким,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С хлебом обильным!</a:t>
            </a:r>
          </a:p>
        </p:txBody>
      </p:sp>
      <p:pic>
        <p:nvPicPr>
          <p:cNvPr id="6149" name="Picture 5" descr="C:\Users\ppc\Desktop\фото\DSCN5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24" y="3099153"/>
            <a:ext cx="4969024" cy="372676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ppc\Desktop\фото\DSCN49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8640"/>
            <a:ext cx="4969024" cy="372676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st.depositphotos.com/1057741/3091/v/950/depositphotos_30913329-stock-illustration-decorative-corner-element-in-russian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6568133" y="-171400"/>
            <a:ext cx="2525207" cy="295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/>
          <p:cNvSpPr/>
          <p:nvPr/>
        </p:nvSpPr>
        <p:spPr>
          <a:xfrm>
            <a:off x="5292080" y="4077072"/>
            <a:ext cx="3168352" cy="144016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День Сороки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6151" name="Picture 7" descr="https://st2.depositphotos.com/1511713/8117/v/950/depositphotos_81171000-stock-illustration-russian-gorodets-ornament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869" y="4449657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57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261609/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7"/>
            <a:ext cx="9144000" cy="6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ppc\Desktop\фото\DSCN58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" y="0"/>
            <a:ext cx="4956042" cy="371703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ppc\Desktop\фото\DSCN58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36" y="2924945"/>
            <a:ext cx="5205424" cy="390406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https://detsad96chita.ru/images/groups/20.10.15_gr8/18.04.16/maslemica/12164054%20%D0%BA%D0%BE%D0%BF%D0%B8%D1%8F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373"/>
            <a:ext cx="3779216" cy="38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http://www.playcast.ru/uploads/2016/03/10/17767762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467" y="713359"/>
            <a:ext cx="3681847" cy="271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1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261609/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7"/>
            <a:ext cx="9144000" cy="6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ppc\Desktop\фото\DSCN50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648"/>
            <a:ext cx="6084168" cy="456312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tatic6.depositphotos.com/1000265/622/v/950/depositphotos_6220607-stock-illustration-frame-in-the-russian-style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09427" y="-1220567"/>
            <a:ext cx="5184577" cy="767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591780" y="5013176"/>
            <a:ext cx="3960440" cy="112474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На крылечке, у окна,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Расшумелась детвора.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Приоткрыли мы окошко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И послушали немножко...</a:t>
            </a:r>
          </a:p>
        </p:txBody>
      </p:sp>
    </p:spTree>
    <p:extLst>
      <p:ext uri="{BB962C8B-B14F-4D97-AF65-F5344CB8AC3E}">
        <p14:creationId xmlns:p14="http://schemas.microsoft.com/office/powerpoint/2010/main" val="311313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261609/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7"/>
            <a:ext cx="9144000" cy="6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403648" y="260648"/>
            <a:ext cx="5976664" cy="122413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1 Блок «Мир людей»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https://pp.userapi.com/c844417/v844417211/189c82/wT3y1kCyms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6" r="12235" b="27685"/>
          <a:stretch/>
        </p:blipFill>
        <p:spPr bwMode="auto">
          <a:xfrm>
            <a:off x="39615" y="1513772"/>
            <a:ext cx="3770973" cy="472514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pp.userapi.com/c848520/v848520313/1189f4/6-KRaTGdVm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26" y="2389996"/>
            <a:ext cx="5348492" cy="401137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1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261609/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65" y="-62553"/>
            <a:ext cx="9144000" cy="6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ppc\Desktop\фото\IMG16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65" y="-177449"/>
            <a:ext cx="5445549" cy="408416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ppc\Desktop\фото\IMG169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31" b="25341"/>
          <a:stretch/>
        </p:blipFill>
        <p:spPr bwMode="auto">
          <a:xfrm>
            <a:off x="2800901" y="2967894"/>
            <a:ext cx="2639041" cy="38336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ppc\Desktop\фото\IMG16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65" y="2992836"/>
            <a:ext cx="2856531" cy="380870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boovery.ru/wp-content/uploads/2017/10/Kukla-obereg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942" y="2551106"/>
            <a:ext cx="3515447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5580112" y="692696"/>
            <a:ext cx="2952328" cy="207443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Кукла - оберег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89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261609/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65" y="-62553"/>
            <a:ext cx="9144000" cy="6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фото на семинар\DSCN17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47240"/>
            <a:ext cx="6660232" cy="499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2969568" y="4725144"/>
            <a:ext cx="3816424" cy="187220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Русская матрешка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85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261609/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7"/>
            <a:ext cx="9144000" cy="6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5472608" y="751988"/>
            <a:ext cx="3302077" cy="12961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3</a:t>
            </a:r>
            <a:r>
              <a:rPr lang="ru-RU" sz="2800" b="1" dirty="0" smtClean="0">
                <a:solidFill>
                  <a:srgbClr val="FF0000"/>
                </a:solidFill>
              </a:rPr>
              <a:t> Блок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«Мир природы»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3" descr="C:\Users\ppc\Desktop\фото\DSCN547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28" b="13277"/>
          <a:stretch/>
        </p:blipFill>
        <p:spPr bwMode="auto">
          <a:xfrm>
            <a:off x="4223797" y="3116560"/>
            <a:ext cx="4933167" cy="36308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pp.userapi.com/c850336/v850336027/7fa46/ksdAdGQf0b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9" t="25158" r="3777" b="2926"/>
          <a:stretch/>
        </p:blipFill>
        <p:spPr bwMode="auto">
          <a:xfrm>
            <a:off x="0" y="73152"/>
            <a:ext cx="5472608" cy="384025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13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261609/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97" y="-6098"/>
            <a:ext cx="9144000" cy="6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5076056" y="1196752"/>
            <a:ext cx="3744416" cy="165618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Экологические зарисовки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0244" name="Picture 4" descr="C:\Users\ppc\Desktop\фото\DSCN547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5" t="32323" r="21650" b="18385"/>
          <a:stretch/>
        </p:blipFill>
        <p:spPr bwMode="auto">
          <a:xfrm>
            <a:off x="-111791" y="45441"/>
            <a:ext cx="4656616" cy="338050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ppc\Desktop\фото\DSCN546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8" r="23570"/>
          <a:stretch/>
        </p:blipFill>
        <p:spPr bwMode="auto">
          <a:xfrm>
            <a:off x="3419872" y="3068960"/>
            <a:ext cx="5838770" cy="378903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13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261609/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7"/>
            <a:ext cx="9144000" cy="6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Новая папка (13)\DSCN63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1"/>
            <a:ext cx="7092280" cy="531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4932040" y="6718"/>
            <a:ext cx="4115925" cy="191011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Птичья столовая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82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261609/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7"/>
            <a:ext cx="9144000" cy="6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5508104" y="548680"/>
            <a:ext cx="2952328" cy="194421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Акция «Защитим елочку!»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E:\Новая папка (13)\DSC01022-921x6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05" y="-9306"/>
            <a:ext cx="5218418" cy="391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Новая папка (13)\DSC054111-921x61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" t="12807"/>
          <a:stretch/>
        </p:blipFill>
        <p:spPr bwMode="auto">
          <a:xfrm>
            <a:off x="2851413" y="2983841"/>
            <a:ext cx="6314291" cy="385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0" y="4149080"/>
            <a:ext cx="3096344" cy="208823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Экологическая сказка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93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261609/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7"/>
            <a:ext cx="9144000" cy="6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ppc\Desktop\фото\DSCN27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3"/>
          <a:stretch/>
        </p:blipFill>
        <p:spPr bwMode="auto">
          <a:xfrm>
            <a:off x="908689" y="332656"/>
            <a:ext cx="6925056" cy="403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1691680" y="4526129"/>
            <a:ext cx="4896544" cy="189697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Самый вкусный, несравненный,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Всем знакомый с детских лет -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Это наш обыкновенный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И любимый русский </a:t>
            </a:r>
            <a:r>
              <a:rPr lang="ru-RU" b="1" dirty="0" smtClean="0">
                <a:solidFill>
                  <a:srgbClr val="FF0000"/>
                </a:solidFill>
              </a:rPr>
              <a:t>хлеб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26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261609/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9" y="-6097"/>
            <a:ext cx="9144000" cy="6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Новая папка (13)\IMG16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9" y="1947343"/>
            <a:ext cx="3672408" cy="489654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Новая папка (13)\IMG16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0"/>
            <a:ext cx="4135388" cy="551385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/>
          <p:cNvSpPr/>
          <p:nvPr/>
        </p:nvSpPr>
        <p:spPr>
          <a:xfrm>
            <a:off x="2339752" y="1047243"/>
            <a:ext cx="2952328" cy="1800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Акция                     «Чистый город!»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45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261609/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8" y="-62878"/>
            <a:ext cx="9144000" cy="6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ppc\Documents\детский сад 58\фото д.с 58\IMG_68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b="7273"/>
          <a:stretch/>
        </p:blipFill>
        <p:spPr bwMode="auto">
          <a:xfrm>
            <a:off x="1" y="6216"/>
            <a:ext cx="5292080" cy="437669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ppc\Documents\детский сад 58\фото д.с 58\IMG_68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3" t="21212" b="15758"/>
          <a:stretch/>
        </p:blipFill>
        <p:spPr bwMode="auto">
          <a:xfrm>
            <a:off x="4566708" y="3275439"/>
            <a:ext cx="4577292" cy="358514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ppc\Documents\детский сад 58\фото д.с 58\K0j_ijtfxEQ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6371"/>
            <a:ext cx="4878289" cy="335162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5379190" y="620688"/>
            <a:ext cx="3585298" cy="216024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Акция                     «Посадим лук, он будет наш друг»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43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261609/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8"/>
            <a:ext cx="9144000" cy="6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1691680" y="293618"/>
            <a:ext cx="5112568" cy="126317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4</a:t>
            </a:r>
            <a:r>
              <a:rPr lang="ru-RU" sz="3600" b="1" dirty="0" smtClean="0">
                <a:solidFill>
                  <a:srgbClr val="FF0000"/>
                </a:solidFill>
              </a:rPr>
              <a:t> Блок «Мир истории»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C:\Users\ppc\Desktop\фото\DSC_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491" y="3645023"/>
            <a:ext cx="4819462" cy="321297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Новая папка (13)\DSCN17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61" y="1600303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13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261609/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7"/>
            <a:ext cx="9144000" cy="6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pp.userapi.com/c848520/v848520313/1189d0/StBcsdSLTX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3672408" cy="489654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p.userapi.com/c848520/v848520313/1189e2/AC6nE_6l04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t="19267" r="22284"/>
          <a:stretch/>
        </p:blipFill>
        <p:spPr bwMode="auto">
          <a:xfrm>
            <a:off x="3779912" y="2286000"/>
            <a:ext cx="5153891" cy="426248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492676" y="476672"/>
            <a:ext cx="3728361" cy="14401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Сюжетно – ролевая игра «Семья».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8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261609/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7"/>
            <a:ext cx="9144000" cy="6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Новая папка (13)\DSCN628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6" t="19678"/>
          <a:stretch/>
        </p:blipFill>
        <p:spPr bwMode="auto">
          <a:xfrm>
            <a:off x="-1" y="0"/>
            <a:ext cx="5145645" cy="393305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E:\Новая папка (13)\DSCN629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" t="5675"/>
          <a:stretch/>
        </p:blipFill>
        <p:spPr bwMode="auto">
          <a:xfrm>
            <a:off x="4354876" y="3212977"/>
            <a:ext cx="4789124" cy="362320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Новая папка (13)\DSCN628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0" t="14440" r="13550"/>
          <a:stretch/>
        </p:blipFill>
        <p:spPr bwMode="auto">
          <a:xfrm>
            <a:off x="4914302" y="-6097"/>
            <a:ext cx="4338218" cy="326830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0" y="3933056"/>
            <a:ext cx="4280876" cy="201622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ru-RU" sz="2400" i="1" dirty="0"/>
              <a:t>У меня есть </a:t>
            </a:r>
            <a:r>
              <a:rPr lang="ru-RU" sz="2400" i="1" u="sng" dirty="0">
                <a:hlinkClick r:id="rId6" tooltip="Цветущие сердца из бисера – делаем оригинальное денежное дерево своими руками"/>
              </a:rPr>
              <a:t>дерево</a:t>
            </a:r>
            <a:r>
              <a:rPr lang="ru-RU" sz="2400" i="1" dirty="0"/>
              <a:t> такое,</a:t>
            </a:r>
            <a:endParaRPr lang="ru-RU" sz="2400" dirty="0"/>
          </a:p>
          <a:p>
            <a:pPr algn="ctr" fontAlgn="base"/>
            <a:r>
              <a:rPr lang="ru-RU" sz="2400" i="1" dirty="0"/>
              <a:t>Называется оно семьей…</a:t>
            </a:r>
            <a:endParaRPr lang="ru-RU" sz="2400" dirty="0"/>
          </a:p>
          <a:p>
            <a:pPr algn="ctr" fontAlgn="base"/>
            <a:r>
              <a:rPr lang="ru-RU" sz="2400" i="1" dirty="0"/>
              <a:t>На нем яблоки висят, оно – живое!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46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261609/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7"/>
            <a:ext cx="9144000" cy="6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ppc\Desktop\фото\P1040384-921x6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6" y="332656"/>
            <a:ext cx="7272808" cy="484853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2987824" y="5181194"/>
            <a:ext cx="3456384" cy="1676805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Поход к памятным местам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89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261609/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7"/>
            <a:ext cx="9144000" cy="6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фото на семинар\DSCN17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52" y="714356"/>
            <a:ext cx="6643734" cy="507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0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261609/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7"/>
            <a:ext cx="9144000" cy="6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ppc\Desktop\фото\DSCN62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44075" cy="393305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611560" y="3933056"/>
            <a:ext cx="3227849" cy="244827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Мне </a:t>
            </a:r>
            <a:r>
              <a:rPr lang="ru-RU" b="1" dirty="0">
                <a:solidFill>
                  <a:srgbClr val="FF0000"/>
                </a:solidFill>
              </a:rPr>
              <a:t>войною оставлены письма.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В них она на затертых листах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Карандашно-прерывистой дрожью 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Описала себя в двух словах.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5580112" y="764704"/>
            <a:ext cx="3024336" cy="200002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Книга Памяти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5364" name="Picture 4" descr="C:\Users\ppc\Desktop\фото\DSCN62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751" y="3050958"/>
            <a:ext cx="5076056" cy="38070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16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261609/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7"/>
            <a:ext cx="9144000" cy="6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ppc\Desktop\фото\DSCN617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8"/>
          <a:stretch/>
        </p:blipFill>
        <p:spPr bwMode="auto">
          <a:xfrm>
            <a:off x="2378536" y="2634710"/>
            <a:ext cx="6765464" cy="422329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ppc\Desktop\фото\DSCN61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88"/>
            <a:ext cx="5040560" cy="37804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5040560" y="764704"/>
            <a:ext cx="3707904" cy="1800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День государственного  флага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4341" name="Picture 5" descr="https://golubenko-solnishko.educrimea.ru/uploads/23300/23201/section/638205/01.png?153500647892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340" y="3645024"/>
            <a:ext cx="316782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22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261609/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7"/>
            <a:ext cx="9144000" cy="6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i.mycdn.me/image?id=867755379391&amp;t=3&amp;plc=WEB&amp;tkn=*6n6qhbaSPtRehdoyhKfnVIsnDQ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4" t="5332"/>
          <a:stretch/>
        </p:blipFill>
        <p:spPr bwMode="auto">
          <a:xfrm>
            <a:off x="17659" y="-33745"/>
            <a:ext cx="4262139" cy="491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i.mycdn.me/image?id=867755397311&amp;t=3&amp;plc=WEB&amp;tkn=*LT7RUHkZdKZOlTgLrKO46G1mT0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6" t="31679" r="6773" b="13129"/>
          <a:stretch/>
        </p:blipFill>
        <p:spPr bwMode="auto">
          <a:xfrm>
            <a:off x="4137924" y="2758617"/>
            <a:ext cx="5106903" cy="408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4860032" y="692696"/>
            <a:ext cx="3384376" cy="187220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Парад Победы!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54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261609/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02" y="-6098"/>
            <a:ext cx="9179202" cy="6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Новая папка (13)\IMG149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5" b="10909"/>
          <a:stretch/>
        </p:blipFill>
        <p:spPr bwMode="auto">
          <a:xfrm>
            <a:off x="0" y="0"/>
            <a:ext cx="4932040" cy="496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ppc\Desktop\детский сад 58\собрание\IMG_724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9" t="28080" r="15454"/>
          <a:stretch/>
        </p:blipFill>
        <p:spPr bwMode="auto">
          <a:xfrm>
            <a:off x="4283968" y="2421662"/>
            <a:ext cx="4860032" cy="443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5143500" y="-6098"/>
            <a:ext cx="4000500" cy="228297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Простудился мальчик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Шура. Поднялась температура. У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него неважный вид…</a:t>
            </a:r>
            <a:b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на помощь врач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спешит.   Чтобы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снять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температуру доктор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выпишет микстуру.</a:t>
            </a:r>
            <a:b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Улыбнется: «Будь здоров!»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5536" y="5013458"/>
            <a:ext cx="3744416" cy="158417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Я держусь за руль рукой -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посмотрите - я какой!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Я - внимательный водитель: 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ты меня не беспокой! </a:t>
            </a:r>
          </a:p>
          <a:p>
            <a:r>
              <a:rPr lang="ru-RU" sz="2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8110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261609/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7"/>
            <a:ext cx="9144000" cy="6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6012160" y="3609020"/>
            <a:ext cx="2952328" cy="194421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«Моя мама лучше всех»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E:\Новая папка (13)\DSC04174-921x6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64" y="12754"/>
            <a:ext cx="4186441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Новая папка (13)\DSCN5464-921x6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3018"/>
            <a:ext cx="5151745" cy="386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https://pp.userapi.com/c850232/v850232625/d4c73/PrVT_lMtHT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2" t="2567" r="7590" b="6373"/>
          <a:stretch/>
        </p:blipFill>
        <p:spPr bwMode="auto">
          <a:xfrm rot="5400000" flipH="1" flipV="1">
            <a:off x="4786696" y="-914797"/>
            <a:ext cx="3428862" cy="528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91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261609/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7"/>
            <a:ext cx="9144000" cy="6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ppc\Desktop\фото\DSCN54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6" b="26694"/>
          <a:stretch/>
        </p:blipFill>
        <p:spPr bwMode="auto">
          <a:xfrm>
            <a:off x="-27531" y="29430"/>
            <a:ext cx="5143500" cy="369611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ppc\Desktop\фото\DSCN54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935" y="3425951"/>
            <a:ext cx="4576065" cy="343204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5580112" y="1124744"/>
            <a:ext cx="2952328" cy="194421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День матери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79512" y="3725544"/>
            <a:ext cx="4104456" cy="265578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День матери — праздник пока молодой, Но все ему рады, конечно, — Все, кто рожден под счастливой звездой, И мамы опекой сердечной! Мы в диких бегах суеты городской Подчас забываем о маме, Спешим, растворяясь в массе людской, Всерьез увлекаясь делами…</a:t>
            </a:r>
          </a:p>
        </p:txBody>
      </p:sp>
    </p:spTree>
    <p:extLst>
      <p:ext uri="{BB962C8B-B14F-4D97-AF65-F5344CB8AC3E}">
        <p14:creationId xmlns:p14="http://schemas.microsoft.com/office/powerpoint/2010/main" val="16769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261609/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75" y="-59955"/>
            <a:ext cx="9144000" cy="6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5903640" y="3955974"/>
            <a:ext cx="3240360" cy="201622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День Защитника Отечества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1030" name="Picture 6" descr="https://pp.userapi.com/c850520/v850520121/c6c49/hysPk2g7fB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4"/>
          <a:stretch/>
        </p:blipFill>
        <p:spPr bwMode="auto">
          <a:xfrm>
            <a:off x="4957453" y="-59955"/>
            <a:ext cx="4199685" cy="347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pp.userapi.com/c845521/v845521238/1b234d/ec4ReQ8xsdI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75" r="17759" b="3239"/>
          <a:stretch/>
        </p:blipFill>
        <p:spPr bwMode="auto">
          <a:xfrm>
            <a:off x="3092" y="-59955"/>
            <a:ext cx="5900548" cy="429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pp.userapi.com/c845521/v845521238/1b233b/84UI5Bi1cvQ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6" t="43106" r="16180" b="7804"/>
          <a:stretch/>
        </p:blipFill>
        <p:spPr bwMode="auto">
          <a:xfrm>
            <a:off x="-10976" y="3717032"/>
            <a:ext cx="5924159" cy="314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51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261609/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7"/>
            <a:ext cx="9144000" cy="6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ppc\Desktop\фото\IMG_0131-768x5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052053" cy="378904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ppc\Desktop\фото\IMG_0134-768x57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0"/>
          <a:stretch/>
        </p:blipFill>
        <p:spPr bwMode="auto">
          <a:xfrm>
            <a:off x="4153886" y="3473624"/>
            <a:ext cx="4956043" cy="3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5220072" y="548680"/>
            <a:ext cx="3528392" cy="230425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«Сказ о богатырях русских»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E:\Новая папка (13)\IMG_0135-921x69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58" y="3473624"/>
            <a:ext cx="4510869" cy="3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77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i/261609/0001-001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7"/>
            <a:ext cx="9144000" cy="68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xn--80adkjcivdechpi0o.xn--1-jtbougdk6el.xn--p1ai/web/upload/cke/ab94683bbfafd0c60259a42d5faf58f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57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3280</TotalTime>
  <Words>250</Words>
  <Application>Microsoft Office PowerPoint</Application>
  <PresentationFormat>Экран (4:3)</PresentationFormat>
  <Paragraphs>51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        «Педагогическое мастерство педагогов при организации работы по нравственно – патриотическому воспитанию»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ppc</dc:creator>
  <cp:lastModifiedBy>User</cp:lastModifiedBy>
  <cp:revision>62</cp:revision>
  <dcterms:created xsi:type="dcterms:W3CDTF">2019-01-26T08:03:22Z</dcterms:created>
  <dcterms:modified xsi:type="dcterms:W3CDTF">2019-03-04T14:05:40Z</dcterms:modified>
</cp:coreProperties>
</file>