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4" r:id="rId4"/>
    <p:sldId id="258" r:id="rId5"/>
    <p:sldId id="265" r:id="rId6"/>
    <p:sldId id="266" r:id="rId7"/>
    <p:sldId id="259" r:id="rId8"/>
    <p:sldId id="267" r:id="rId9"/>
    <p:sldId id="260" r:id="rId10"/>
    <p:sldId id="268" r:id="rId11"/>
    <p:sldId id="262" r:id="rId12"/>
    <p:sldId id="261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4" autoAdjust="0"/>
    <p:restoredTop sz="94660"/>
  </p:normalViewPr>
  <p:slideViewPr>
    <p:cSldViewPr snapToGrid="0">
      <p:cViewPr>
        <p:scale>
          <a:sx n="54" d="100"/>
          <a:sy n="54" d="100"/>
        </p:scale>
        <p:origin x="-1452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698AC-4660-4BCA-BB4F-0D02DBF15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224EFFF-C6DE-4646-8F91-F66ED1ECA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0101E2-062C-40BC-84BB-FCF900EB0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92E67B-6654-413B-B507-49C70A97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B3C0C3-7849-482B-A7F9-55F19D5AA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6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15D7F-5B73-4291-933A-5C111F87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2091CA-DA96-4EFB-B8CE-4B3F832A3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D0B40E-5B2B-484B-A73F-F3F50A56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37CE14-CAD9-4924-A2EB-F02C95D5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1C83F9-FAA8-47FC-A935-B5C7CE74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80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0B4FCA1-7289-43E2-A0B1-72A2C404C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F8C988-3B65-4FF3-9B36-3306828F3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003FE0-32B4-4186-BB08-78AC6129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9D9AEF-D3E2-4B7F-AE1D-ACE2321A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819151-A9E6-4CA9-82EA-D8134A6B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6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2FADBB-383A-4B7D-8E1E-46E89905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A2FCC7-0B07-4851-9A1A-33A87FF1E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20646E-4A99-4A6E-BEC4-FA6F85C5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9AE7F5-74F8-41FE-BDDE-FFB00138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17BAFE-F4AF-4771-B0B8-5F755117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1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84AB4A-BE7A-4D71-94F6-FEEBEA2A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DCC57F-102E-492F-9746-B6377E320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F0BBA7-0937-476D-90DD-C5E95506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E01B87-7FFD-46F8-BAB6-A06A06E8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1E10D4-4FBF-45D9-A299-2E2BB94C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4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EF239-3956-4C1A-80E1-72A26D6E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DB9701-D574-40D9-9668-BB0A01289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5BC810-B81B-4083-B916-86A532849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4317B4-7391-4AA4-B5EE-CAE1647F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31D203-8E73-413C-BE92-91931FE0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BD38131-E353-4773-A728-0DD6A294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0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B1CB9A-69C1-4342-89A3-7C7719F8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1D96B8-AC20-4BB9-9B44-9B051CB8A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820D5B-988F-4DD7-B534-5151688CB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E88BBC4-546B-4994-83B6-A75FD2956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EE8858-5E95-4508-8C37-14E7102F6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28F21B7-BA40-4633-92A8-9693C610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943694E-33D7-4570-93C7-2F4F9437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F16A379-57D0-406A-BD86-C828840A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2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8FD15A-B79A-43F9-8B71-304DCDC8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246EEAD-35B0-428E-8C48-EB61D452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92C8A02-E2C6-4D6C-9A1B-BA11F598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7FC737A-14A6-4947-97BB-1F0F3B14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7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121E4FD-AE1A-4675-8794-534D3DB3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DAD7E4A-3402-40E5-9EF9-373932B5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8DA58C0-AFD1-424F-816F-CF116E58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0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1E5263-A9BF-4AD3-8072-8DD73485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8BFF0A-8262-4629-BDF5-B2D6D26A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367A61-3591-475D-BB22-FEF01EC5B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5A38DA-FE41-43C6-A724-4868AC8E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AC73A4D-1BE0-4330-B4B4-B9F7A202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C5A958-F397-4B1F-986A-E7554C57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7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C52D3-DF1E-4A73-9B96-D965B2B0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89A1012-ADAC-4BDC-A5C5-A49E6136B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12ABEE-D225-4195-AE22-39B211396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E15B7D-E6A7-43EF-8336-ADB4B072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DACAC34-2E0D-49B4-8261-850458BF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27FAEA-9788-4321-96F9-A8A53882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9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D5D790-87BC-44A6-90A4-90590A40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AB7730-1E1E-4E86-9489-9CBEF16A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F0B57F-7CAC-4811-9520-AED39DB6E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A815C-9742-42D4-8050-5746598D7E92}" type="datetimeFigureOut">
              <a:rPr lang="ru-RU" smtClean="0"/>
              <a:t>30.11.2019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861369-6E30-477F-A830-3581B8BEB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365DA3-0542-4827-8FE0-FB85A7F1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BA3E5-71EE-4A1E-B9B2-E45ACBC475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6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p3"/><Relationship Id="rId7" Type="http://schemas.openxmlformats.org/officeDocument/2006/relationships/image" Target="../media/image2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wallpapertag.com/wallpaper/middle/8/9/7/147145-gears-wallpaper-2880x1800-for-android-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72"/>
            <a:ext cx="12192000" cy="69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versiya.info/uploads/posts/2019-04/1555026683_robot-2752255_960_7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44" y="138112"/>
            <a:ext cx="86677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enerate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44" y="5363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8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хемы конструирование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52"/>
            <a:ext cx="12326815" cy="68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ckgroundlabs.com/files/gears-background-15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enerate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5521569"/>
            <a:ext cx="609600" cy="790569"/>
          </a:xfrm>
          <a:prstGeom prst="rect">
            <a:avLst/>
          </a:prstGeom>
        </p:spPr>
      </p:pic>
      <p:pic>
        <p:nvPicPr>
          <p:cNvPr id="3078" name="Picture 6" descr="https://i.pinimg.com/originals/4f/4a/c0/4f4ac076b81f99f0d56d2251e11f298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06" y="642937"/>
            <a:ext cx="519112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CCC30B-8E02-46D9-AA51-628653C62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cdn.otr24.com/static/upload/8o/yt/ux/my/8oytuxmy4p0guezrvc18fcdqsjodilbk7jgebnh7_thumb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9" y="2045366"/>
            <a:ext cx="3905565" cy="48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enerate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2197" y="5520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хемы конструирование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allpapertag.com/wallpaper/middle/8/9/7/147145-gears-wallpaper-2880x1800-for-android-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72"/>
            <a:ext cx="12192000" cy="69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cdn5.vectorstock.com/i/1000x1000/53/24/color-cartoon-of-robot-vector-23545324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 bwMode="auto">
          <a:xfrm>
            <a:off x="2189709" y="-71072"/>
            <a:ext cx="7121589" cy="70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enerate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0241" y="4647834"/>
            <a:ext cx="609600" cy="609600"/>
          </a:xfrm>
          <a:prstGeom prst="rect">
            <a:avLst/>
          </a:prstGeom>
        </p:spPr>
      </p:pic>
      <p:pic>
        <p:nvPicPr>
          <p:cNvPr id="4" name="generate (9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3890" y="569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3A19ED-3140-42FF-9F7B-CD10F7E7D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cdn2.f-cdn.com/contestentries/9791/1658898/5787-736-134785084950569261cfc4c/king-character_thumb90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51" y="1840992"/>
            <a:ext cx="4449773" cy="487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enerate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371" y="6104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хемы конструировани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6B7A3B-26B0-42D4-BFE2-1E5FBFBC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7647D73-ED34-4AC0-9177-C8F43FD6A3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1675" y="2055813"/>
            <a:ext cx="3870325" cy="4367212"/>
          </a:xfrm>
          <a:prstGeom prst="rect">
            <a:avLst/>
          </a:prstGeom>
        </p:spPr>
      </p:pic>
      <p:pic>
        <p:nvPicPr>
          <p:cNvPr id="3" name="generate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4545" y="5332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хемы конструирование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имнастика для глаз для детей 4 5 ле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168"/>
            <a:ext cx="12192000" cy="613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C08B58-F2EF-4F38-A5E8-548C90D8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5676F5D-5720-4E60-AB1F-A6038F977B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23" y="1985475"/>
            <a:ext cx="3719513" cy="4351337"/>
          </a:xfrm>
          <a:prstGeom prst="rect">
            <a:avLst/>
          </a:prstGeom>
        </p:spPr>
      </p:pic>
      <p:pic>
        <p:nvPicPr>
          <p:cNvPr id="7" name="generate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0831" y="4695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хемы конструирование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9C567B-82F9-4CDF-8D37-B41D2C8B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08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17FAADD-73DA-4852-BEE2-721F3F8891D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76475"/>
            <a:ext cx="3362325" cy="4351338"/>
          </a:xfrm>
          <a:prstGeom prst="rect">
            <a:avLst/>
          </a:prstGeom>
        </p:spPr>
      </p:pic>
      <p:pic>
        <p:nvPicPr>
          <p:cNvPr id="3" name="generate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7067" y="5293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0</Words>
  <Application>Microsoft Office PowerPoint</Application>
  <PresentationFormat>Произвольный</PresentationFormat>
  <Paragraphs>0</Paragraphs>
  <Slides>14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10</cp:revision>
  <dcterms:created xsi:type="dcterms:W3CDTF">2019-11-26T15:45:08Z</dcterms:created>
  <dcterms:modified xsi:type="dcterms:W3CDTF">2019-11-30T08:59:49Z</dcterms:modified>
</cp:coreProperties>
</file>